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6" r:id="rId19"/>
    <p:sldId id="275" r:id="rId20"/>
    <p:sldId id="274" r:id="rId21"/>
    <p:sldId id="272" r:id="rId22"/>
    <p:sldId id="278" r:id="rId23"/>
    <p:sldId id="273" r:id="rId24"/>
    <p:sldId id="27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1372-7DFE-452C-A413-DAE9476C6E04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F22-F7E0-4F23-9862-738979077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1372-7DFE-452C-A413-DAE9476C6E04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F22-F7E0-4F23-9862-738979077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1372-7DFE-452C-A413-DAE9476C6E04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F22-F7E0-4F23-9862-738979077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1372-7DFE-452C-A413-DAE9476C6E04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F22-F7E0-4F23-9862-738979077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1372-7DFE-452C-A413-DAE9476C6E04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F22-F7E0-4F23-9862-738979077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1372-7DFE-452C-A413-DAE9476C6E04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F22-F7E0-4F23-9862-738979077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1372-7DFE-452C-A413-DAE9476C6E04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F22-F7E0-4F23-9862-738979077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1372-7DFE-452C-A413-DAE9476C6E04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F22-F7E0-4F23-9862-738979077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1372-7DFE-452C-A413-DAE9476C6E04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F22-F7E0-4F23-9862-738979077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1372-7DFE-452C-A413-DAE9476C6E04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F22-F7E0-4F23-9862-738979077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1372-7DFE-452C-A413-DAE9476C6E04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F22-F7E0-4F23-9862-738979077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11372-7DFE-452C-A413-DAE9476C6E04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E3F22-F7E0-4F23-9862-738979077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7 Habits of Highly Effective People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habit 7 sharpen the sa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76300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e proactive habit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85800"/>
            <a:ext cx="7924800" cy="5579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be proactive habit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8229600" cy="5962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begin with the end in mind habi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130" y="304800"/>
            <a:ext cx="8188670" cy="61150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 result for put first things first habit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42" y="685800"/>
            <a:ext cx="7872558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age result for put first things first habit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32086"/>
            <a:ext cx="8305800" cy="62449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Image result for put first things first habit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153400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age result for habit 4 think win w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641184"/>
            <a:ext cx="7848600" cy="5607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mage result for habit 4 think win w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28600"/>
            <a:ext cx="8001000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mage result for habit 4 think win w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1186"/>
            <a:ext cx="8382000" cy="62096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age result for habit 5 seek first to understand then to be understoo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"/>
            <a:ext cx="81534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Image result for habit 5 seek first to understand then to be understoo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8382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mage result for habit 6 synergiz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792480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Image result for habit 6 synergiz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13164"/>
            <a:ext cx="8229600" cy="60400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mage result for habit 6 synergiz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602" y="762000"/>
            <a:ext cx="8078198" cy="57340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Image result for habit 7 sharpen the sa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82296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Image result for habit 7 sharpen the sa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609600"/>
            <a:ext cx="8458200" cy="57340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age result for habit 7 sharpen the sa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258" y="381000"/>
            <a:ext cx="8509942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habit 7 sharpen the sa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09600"/>
            <a:ext cx="81534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Image result for habit 7 sharpen the sa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47126"/>
            <a:ext cx="8077200" cy="58298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age result for habit 7 sharpen the sa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914" y="533400"/>
            <a:ext cx="8332086" cy="5581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Image result for habit 7 sharpen the sa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7102"/>
            <a:ext cx="8153400" cy="61736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Image result for habit 7 sharpen the sa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81534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</Words>
  <Application>Microsoft Office PowerPoint</Application>
  <PresentationFormat>On-screen Show (4:3)</PresentationFormat>
  <Paragraphs>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7 Habits of Highly Effective People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7</cp:revision>
  <dcterms:created xsi:type="dcterms:W3CDTF">2017-08-23T08:39:15Z</dcterms:created>
  <dcterms:modified xsi:type="dcterms:W3CDTF">2017-08-23T09:18:28Z</dcterms:modified>
</cp:coreProperties>
</file>